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539800" ContentType="image/png"/>
  <Default Extension="964776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6a09921551.63539800"/>
  <Relationship Id="rId3" Type="http://schemas.openxmlformats.org/officeDocument/2006/relationships/image" Target="../media/logo_6737e6a0a1bda12.964776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57700"/>
          <a:chOff x="9525" y="9525"/>
          <a:chExt cx="9229725" cy="4457700"/>
        </a:xfrm>
      </p:grpSpPr>
      <p:pic>
        <p:nvPicPr>
          <p:cNvPr id="1" name="Figure 3: Subgroup Analysis of the Primary Endpoint of the SENIORS Trial Showing Similar Effects in HF-PEF as in Heart Failure with Preserved Ejection Fraction Patients" descr="Figure 3: Subgroup Analysis of the Primary Endpoint of the SENIORS Trial Showing Similar Effects in HF-PEF as in Heart Failure with Preserved Ejection Fraction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ats AJ, Shewan L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ubgroup Analysis of the Primary Endpoint of the SENIORS Trial Showing Similar Effects in HF-PEF as in Heart Failure with Preserved Ejection Fraction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1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2024-11-16T00:26:08Z</dcterms:created>
  <dcterms:modified xsi:type="dcterms:W3CDTF">2024-11-16T00:26:08Z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