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160852" ContentType="image/png"/>
  <Default Extension="736576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3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bd96b44811.03160852"/>
  <Relationship Id="rId3" Type="http://schemas.openxmlformats.org/officeDocument/2006/relationships/image" Target="../media/logo_6737ebd98293852.736576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9725"/>
          <a:chOff x="9525" y="9525"/>
          <a:chExt cx="9229725" cy="5419725"/>
        </a:xfrm>
      </p:grpSpPr>
      <p:pic>
        <p:nvPicPr>
          <p:cNvPr id="1" name="Figure 1: Links Between Sleep-disordered Breathing and Heart Failure" descr="Figure 1: Links Between Sleep-disordered Breathing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695825" cy="4533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wie MR, Woehrle H, Oldenburg O, Damy T, van der Meer P, Erdmann E, Metra M, Zannad F, Trochu JN, Gullestad L, Fu M, Böhm M, Auricchio A, Lev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inks Between Sleep-disordered Breathing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6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2024-11-16T00:48:25Z</dcterms:created>
  <dcterms:modified xsi:type="dcterms:W3CDTF">2024-11-16T00:48:25Z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