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365576" ContentType="image/png"/>
  <Default Extension="032561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db3b063e81.59365576"/>
  <Relationship Id="rId3" Type="http://schemas.openxmlformats.org/officeDocument/2006/relationships/image" Target="../media/logo_6737edb3c26dc92.032561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Figure 2: Mechanisms Linking Central Sleep Apnoea and Heart Failure" descr="Figure 2: Mechanisms Linking Central Sleep Apnoea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695825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chanisms Linking Central Sleep Apnoea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2024-11-16T00:56:19Z</dcterms:created>
  <dcterms:modified xsi:type="dcterms:W3CDTF">2024-11-16T00:56:19Z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