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9365576" ContentType="image/png"/>
  <Default Extension="032561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48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db3b063e81.59365576"/>
  <Relationship Id="rId3" Type="http://schemas.openxmlformats.org/officeDocument/2006/relationships/image" Target="../media/logo_6737edb3c26dc92.032561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67300"/>
          <a:chOff x="9525" y="9525"/>
          <a:chExt cx="9229725" cy="5067300"/>
        </a:xfrm>
      </p:grpSpPr>
      <p:pic>
        <p:nvPicPr>
          <p:cNvPr id="1" name="Figure 2: Mechanisms Linking Central Sleep Apnoea and Heart Failure" descr="Figure 2: Mechanisms Linking Central Sleep Apnoea and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695825" cy="4181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wie MR, Woehrle H, Oldenburg O, Damy T, van der Meer P, Erdmann E, Metra M, Zannad F, Trochu JN, Gullestad L, Fu M, Böhm M, Auricchio A, Levy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Mechanisms Linking Central Sleep Apnoea and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1):16–2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01.01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2024-11-16T00:56:19Z</dcterms:created>
  <dcterms:modified xsi:type="dcterms:W3CDTF">2024-11-16T00:56:19Z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