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531239" ContentType="image/png"/>
  <Default Extension="656843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6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8e91587581.43531239"/>
  <Relationship Id="rId3" Type="http://schemas.openxmlformats.org/officeDocument/2006/relationships/image" Target="../media/logo_6737e8e931f9502.656843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Table 3: Summary of Ongoing Mortality Studies Investigating Adaptive Servoventilation in Patients with Heart Failure and Central Sleep Apnoea" descr="Table 3: Summary of Ongoing Mortality Studies Investigating Adaptive Servoventilation in Patients with Heart Failure and Central Sleep Apno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wie MR, Woehrle H, Oldenburg O, Damy T, van der Meer P, Erdmann E, Metra M, Zannad F, Trochu JN, Gullestad L, Fu M, Böhm M, Auricchio A, Lev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Summary of Ongoing Mortality Studies Investigating Adaptive Servoventilation in Patients with Heart Failure and Central Sleep Apno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16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2024-11-16T00:35:53Z</dcterms:created>
  <dcterms:modified xsi:type="dcterms:W3CDTF">2024-11-16T00:35:53Z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