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177583" ContentType="image/png"/>
  <Default Extension="1658222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40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a7c106b511.74177583"/>
  <Relationship Id="rId3" Type="http://schemas.openxmlformats.org/officeDocument/2006/relationships/image" Target="../media/logo_6737ea7c2893072.1658222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05250"/>
          <a:chOff x="9525" y="9525"/>
          <a:chExt cx="9229725" cy="3905250"/>
        </a:xfrm>
      </p:grpSpPr>
      <p:pic>
        <p:nvPicPr>
          <p:cNvPr id="1" name="Table 1: Prevalence, Demography, Clinical Presentation, In-Hospital Management, and In-Hospital Mortality Rate of Patients Admitted with Pulmonary Oedema in Recent European Heart Failure Registries" descr="Table 1: Prevalence, Demography, Clinical Presentation, In-Hospital Management, and In-Hospital Mortality Rate of Patients Admitted with Pulmonary Oedema in Recent European Heart Failure Registr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038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ioncel O, Collins SP, Ambrosy AP, Gheorghiade M, Filippatos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Prevalence, Demography, Clinical Presentation, In-Hospital Management, and In-Hospital Mortality Rate of Patients Admitted with Pulmonary Oedema in Recent European Heart Failure Registr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1):38-4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01.01.3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2024-11-16T00:42:36Z</dcterms:created>
  <dcterms:modified xsi:type="dcterms:W3CDTF">2024-11-16T00:42:36Z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