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159202" ContentType="image/png"/>
  <Default Extension="695699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27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584910e411.47159202"/>
  <Relationship Id="rId3" Type="http://schemas.openxmlformats.org/officeDocument/2006/relationships/image" Target="../media/logo_6737e584a648402.695699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24375"/>
          <a:chOff x="9525" y="9525"/>
          <a:chExt cx="9229725" cy="4524375"/>
        </a:xfrm>
      </p:grpSpPr>
      <p:pic>
        <p:nvPicPr>
          <p:cNvPr id="1" name="Figure 1: Illustration of Pressure-dependent- and Pressure-independent Mechanisms Responsible for Pulmonary Oedema Formation and Resolution" descr="Figure 1: Illustration of Pressure-dependent- and Pressure-independent Mechanisms Responsible for Pulmonary Oedema Formation and Resolu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657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oncel O, Collins SP, Ambrosy AP, Gheorghiade M, Filippatos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llustration of Pressure-dependent- and Pressure-independent Mechanisms Responsible for Pulmonary Oedema Formation and Resolu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38-4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2024-11-16T00:21:24Z</dcterms:created>
  <dcterms:modified xsi:type="dcterms:W3CDTF">2024-11-16T00:21:24Z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