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9276940" ContentType="image/png"/>
  <Default Extension="8162193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352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7ef28a804571.89276940"/>
  <Relationship Id="rId3" Type="http://schemas.openxmlformats.org/officeDocument/2006/relationships/image" Target="../media/logo_6737ef28bc4b672.8162193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096000"/>
          <a:chOff x="9525" y="9525"/>
          <a:chExt cx="9229725" cy="6096000"/>
        </a:xfrm>
      </p:grpSpPr>
      <p:pic>
        <p:nvPicPr>
          <p:cNvPr id="1" name="Figure 2: A. Clinical Signs at Initial Clinical Presentation; B. Time Delay to Presentation in Terms of Symptom Onset" descr="Figure 2: A. Clinical Signs at Initial Clinical Presentation; B. Time Delay to Presentation in Terms of Symptom Onse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676775" cy="5229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ioncel O, Collins SP, Ambrosy AP, Gheorghiade M, Filippatos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A. Clinical Signs at Initial Clinical Presentation; B. Time Delay to Presentation in Terms of Symptom Onse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5;1(1):38-4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5.01.01.3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2024-11-16T01:02:32Z</dcterms:created>
  <dcterms:modified xsi:type="dcterms:W3CDTF">2024-11-16T01:02:32Z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