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276940" ContentType="image/png"/>
  <Default Extension="81621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5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f28a804571.89276940"/>
  <Relationship Id="rId3" Type="http://schemas.openxmlformats.org/officeDocument/2006/relationships/image" Target="../media/logo_6737ef28bc4b672.81621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Figure 2: A. Clinical Signs at Initial Clinical Presentation; B. Time Delay to Presentation in Terms of Symptom Onset" descr="Figure 2: A. Clinical Signs at Initial Clinical Presentation; B. Time Delay to Presentation in Terms of Symptom Onse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76775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oncel O, Collins SP, Ambrosy AP, Gheorghiade M, Filippat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. Clinical Signs at Initial Clinical Presentation; B. Time Delay to Presentation in Terms of Symptom Ons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38-4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2024-11-16T01:02:32Z</dcterms:created>
  <dcterms:modified xsi:type="dcterms:W3CDTF">2024-11-16T01:02:32Z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