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5180482" ContentType="image/png"/>
  <Default Extension="236759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31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732d468331.35180482"/>
  <Relationship Id="rId3" Type="http://schemas.openxmlformats.org/officeDocument/2006/relationships/image" Target="../media/logo_6737e732edd0e62.236759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2: Prognostic Variables for All-cause Mortality in Pulmonary Oedema Patients" descr="Table 2: Prognostic Variables for All-cause Mortality in Pulmonary Oedema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9814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ioncel O, Collins SP, Ambrosy AP, Gheorghiade M, Filippatos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Prognostic Variables for All-cause Mortality in Pulmonary Oedema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1):38-4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01.01.3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2024-11-16T00:28:34Z</dcterms:created>
  <dcterms:modified xsi:type="dcterms:W3CDTF">2024-11-16T00:28:34Z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