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3595251" ContentType="image/png"/>
  <Default Extension="4857767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2726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7d00e2489b01.73595251"/>
  <Relationship Id="rId3" Type="http://schemas.openxmlformats.org/officeDocument/2006/relationships/image" Target="../media/logo_6737d00e2b61f32.4857767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1: Mineralocorticoid Receptor Inhibition" descr="Figure 1: Mineralocorticoid Receptor Inhibi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56959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ethi R, Vishwakarma P, Pradhan 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Mineralocorticoid Receptor Inhibi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4;10:e1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4.10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3">
  <a:themeElements>
    <a:clrScheme name="Theme5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2024-11-15T22:49:50Z</dcterms:created>
  <dcterms:modified xsi:type="dcterms:W3CDTF">2024-11-15T22:49:50Z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