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95251" ContentType="image/png"/>
  <Default Extension="485776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7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00e2489b01.73595251"/>
  <Relationship Id="rId3" Type="http://schemas.openxmlformats.org/officeDocument/2006/relationships/image" Target="../media/logo_6737d00e2b61f32.485776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Mineralocorticoid Receptor Inhibition" descr="Figure 1: Mineralocorticoid Receptor Inhib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i R, Vishwakarma P, Pradha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ineralocorticoid Receptor Inhib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4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2024-11-15T22:49:50Z</dcterms:created>
  <dcterms:modified xsi:type="dcterms:W3CDTF">2024-11-15T22:49:50Z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