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63850" ContentType="image/png"/>
  <Default Extension="382386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6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ceb423dd441.27263850"/>
  <Relationship Id="rId3" Type="http://schemas.openxmlformats.org/officeDocument/2006/relationships/image" Target="../media/logo_6737ceb42e62172.382386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Figure 1: Society for Cardiovascular Angiography and Interventions Shock Classification Pyramid" descr="Figure 1: Society for Cardiovascular Angiography and Interventions Shock Classification Pyram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ilo H, Aldian FM, Wungu CDK, Alsagaff MY, Sutanto H, Multazam CEC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ociety for Cardiovascular Angiography and Interventions Shock Classification Pyram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2024-11-15T22:44:04Z</dcterms:created>
  <dcterms:modified xsi:type="dcterms:W3CDTF">2024-11-15T22:44:04Z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