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7263850" ContentType="image/png"/>
  <Default Extension="3823864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269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ceb423dd441.27263850"/>
  <Relationship Id="rId3" Type="http://schemas.openxmlformats.org/officeDocument/2006/relationships/image" Target="../media/logo_6737ceb42e62172.3823864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00650"/>
          <a:chOff x="9525" y="9525"/>
          <a:chExt cx="9229725" cy="5200650"/>
        </a:xfrm>
      </p:grpSpPr>
      <p:pic>
        <p:nvPicPr>
          <p:cNvPr id="1" name="Figure 1: Society for Cardiovascular Angiography and Interventions Shock Classification Pyramid" descr="Figure 1: Society for Cardiovascular Angiography and Interventions Shock Classification Pyrami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95825" cy="4438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silo H, Aldian FM, Wungu CDK, Alsagaff MY, Sutanto H, Multazam CECZ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Society for Cardiovascular Angiography and Interventions Shock Classification Pyram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4;19:e2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4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2024-11-15T22:44:04Z</dcterms:created>
  <dcterms:modified xsi:type="dcterms:W3CDTF">2024-11-15T22:44:04Z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