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58147" ContentType="image/png"/>
  <Default Extension="859693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1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eaf9335151.36658147"/>
  <Relationship Id="rId3" Type="http://schemas.openxmlformats.org/officeDocument/2006/relationships/image" Target="../media/logo_6737deafa87c292.859693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Table 3: Adverse Effects of Current Inotropes and Vasopressors" descr="Table 3: Adverse Effects of Current Inotropes and Vasopress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silo H, Aldian FM, Wungu CDK, Alsagaff MY, Sutanto H, Multazam CEC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Adverse Effects of Current Inotropes and Vasopress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2024-11-15T23:52:15Z</dcterms:created>
  <dcterms:modified xsi:type="dcterms:W3CDTF">2024-11-15T23:52:15Z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