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751647" ContentType="image/png"/>
  <Default Extension="066293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276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7d18b5062c51.95751647"/>
  <Relationship Id="rId3" Type="http://schemas.openxmlformats.org/officeDocument/2006/relationships/image" Target="../media/logo_6737d18b6074d52.066293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86475"/>
          <a:chOff x="9525" y="9525"/>
          <a:chExt cx="9229725" cy="6086475"/>
        </a:xfrm>
      </p:grpSpPr>
      <p:pic>
        <p:nvPicPr>
          <p:cNvPr id="1" name="Table 4: Dosing of Several Inotropes and Vasopressors" descr="Table 4: Dosing of Several Inotropes and Vasopresso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24400" cy="5324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silo H, Aldian FM, Wungu CDK, Alsagaff MY, Sutanto H, Multazam CECZ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4: Dosing of Several Inotropes and Vasopresso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4;19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4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2024-11-15T22:56:11Z</dcterms:created>
  <dcterms:modified xsi:type="dcterms:W3CDTF">2024-11-15T22:56:11Z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