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475613" ContentType="image/png"/>
  <Default Extension="070463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257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ca08f32e241.91475613"/>
  <Relationship Id="rId3" Type="http://schemas.openxmlformats.org/officeDocument/2006/relationships/image" Target="../media/logo_6737ca09122b322.070463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48100"/>
          <a:chOff x="9525" y="9525"/>
          <a:chExt cx="9229725" cy="3848100"/>
        </a:xfrm>
      </p:grpSpPr>
      <p:pic>
        <p:nvPicPr>
          <p:cNvPr id="1" name="Figure 1: Benefits of Early Prescription of Atorvastatin and Ezetimibe in Patients with Acute Coronary Syndrome" descr="Figure 1: Benefits of Early Prescription of Atorvastatin and Ezetimibe in Patients with Acute Coronary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86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llam M, Hassan H, Connolly D, Rahman M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Benefits of Early Prescription of Atorvastatin and Ezetimibe in Patients with Acute Coronary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2024-11-15T22:24:09Z</dcterms:created>
  <dcterms:modified xsi:type="dcterms:W3CDTF">2024-11-15T22:24:09Z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