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7851745" ContentType="image/png"/>
  <Default Extension="490782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279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d299e548a41.87851745"/>
  <Relationship Id="rId3" Type="http://schemas.openxmlformats.org/officeDocument/2006/relationships/image" Target="../media/logo_6737d29a011ab22.490782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152650"/>
          <a:chOff x="9525" y="9525"/>
          <a:chExt cx="9229725" cy="2152650"/>
        </a:xfrm>
      </p:grpSpPr>
      <p:pic>
        <p:nvPicPr>
          <p:cNvPr id="1" name="Table 1: Classification of High-sensitivity Cardiac Troponin I Level " descr="Table 1: Classification of High-sensitivity Cardiac Troponin I Level 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05350" cy="1390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bkaewyod P, Vathesatogkit P, Sritara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Classification of High-sensitivity Cardiac Troponin I Level 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4;3:e4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3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2024-11-15T23:00:42Z</dcterms:created>
  <dcterms:modified xsi:type="dcterms:W3CDTF">2024-11-15T23:00:42Z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