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113345" ContentType="image/png"/>
  <Default Extension="376827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269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ceed1833a21.98113345"/>
  <Relationship Id="rId3" Type="http://schemas.openxmlformats.org/officeDocument/2006/relationships/image" Target="../media/logo_6737ceed2e8fe32.376827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33850"/>
          <a:chOff x="9525" y="9525"/>
          <a:chExt cx="9229725" cy="4133850"/>
        </a:xfrm>
      </p:grpSpPr>
      <p:pic>
        <p:nvPicPr>
          <p:cNvPr id="1" name="Figure 1: Study Flow" descr="Figure 1: Study Fl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24400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bkaewyod P, Vathesatogkit P, Sritar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tudy Flo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2024-11-15T22:45:01Z</dcterms:created>
  <dcterms:modified xsi:type="dcterms:W3CDTF">2024-11-15T22:45:01Z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