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113345" ContentType="image/png"/>
  <Default Extension="376827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26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ceed1833a21.98113345"/>
  <Relationship Id="rId3" Type="http://schemas.openxmlformats.org/officeDocument/2006/relationships/image" Target="../media/logo_6737ceed2e8fe32.376827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Figure 1: Study Flow" descr="Figure 1: Study F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24400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bkaewyod P, Vathesatogkit P, Sritar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tudy Flo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2024-11-15T22:45:01Z</dcterms:created>
  <dcterms:modified xsi:type="dcterms:W3CDTF">2024-11-15T22:45:01Z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