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05622" ContentType="image/png"/>
  <Default Extension="676502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7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cf705b72971.85705622"/>
  <Relationship Id="rId3" Type="http://schemas.openxmlformats.org/officeDocument/2006/relationships/image" Target="../media/logo_6737cf7060df252.676502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Figure 1: Initial CT Imaging of the Mass" descr="Figure 1: Initial CT Imaging of the M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ikh P, Rivera MR, Beal MA, Schill MR, Pawale A, Moreno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itial CT Imaging of the Ma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4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2024-11-15T22:47:12Z</dcterms:created>
  <dcterms:modified xsi:type="dcterms:W3CDTF">2024-11-15T22:47:12Z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