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536566" ContentType="image/png"/>
  <Default Extension="957766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7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2d97f07b11.64536566"/>
  <Relationship Id="rId3" Type="http://schemas.openxmlformats.org/officeDocument/2006/relationships/image" Target="../media/logo_6737d2d98628e82.957766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Figure 6: Gross Surgical Specimen" descr="Figure 6: Gross Surgical Speci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3857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ikh P, Rivera MR, Beal MA, Schill MR, Pawale A, Moreno J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Gross Surgical Speci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4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2024-11-15T23:01:45Z</dcterms:created>
  <dcterms:modified xsi:type="dcterms:W3CDTF">2024-11-15T23:01:45Z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