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642770" ContentType="image/png"/>
  <Default Extension="008367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27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d2afe3e9931.12642770"/>
  <Relationship Id="rId3" Type="http://schemas.openxmlformats.org/officeDocument/2006/relationships/image" Target="../media/logo_6737d2aff141182.008367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72000"/>
          <a:chOff x="9525" y="9525"/>
          <a:chExt cx="9229725" cy="4572000"/>
        </a:xfrm>
      </p:grpSpPr>
      <p:pic>
        <p:nvPicPr>
          <p:cNvPr id="1" name="Figure 1: Preoperative Evaluation of the Aortic Valve" descr="Figure 1: Preoperative Evaluation of the Aortic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3810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tlu D, Inanc IH, Mutlu OPZ, Marmagkiolis K, Iliescu CA, Cilingiroglu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eoperative Evaluation of the Aortic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4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2024-11-15T23:01:03Z</dcterms:created>
  <dcterms:modified xsi:type="dcterms:W3CDTF">2024-11-15T23:01:03Z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