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2336706" ContentType="image/png"/>
  <Default Extension="1501156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2800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7d2f413fbd91.72336706"/>
  <Relationship Id="rId3" Type="http://schemas.openxmlformats.org/officeDocument/2006/relationships/image" Target="../media/logo_6737d2f4197e632.1501156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200400"/>
          <a:chOff x="9525" y="9525"/>
          <a:chExt cx="9229725" cy="3200400"/>
        </a:xfrm>
      </p:grpSpPr>
      <p:pic>
        <p:nvPicPr>
          <p:cNvPr id="1" name="Figure 2: Intraoperative Fluoroscopic Images" descr="Figure 2: Intraoperative Fluoroscopic Imag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695825" cy="24384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utlu D, Inanc IH, Mutlu OPZ, Marmagkiolis K, Iliescu CA, Cilingiroglu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Intraoperative Fluoroscopic Imag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4;18:e2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4.1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9">
  <a:themeElements>
    <a:clrScheme name="Theme5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2024-11-15T23:02:12Z</dcterms:created>
  <dcterms:modified xsi:type="dcterms:W3CDTF">2024-11-15T23:02:12Z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