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520336" ContentType="image/png"/>
  <Default Extension="671743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0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dd947669231.32520336"/>
  <Relationship Id="rId3" Type="http://schemas.openxmlformats.org/officeDocument/2006/relationships/image" Target="../media/logo_6737dd948257692.671743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19450"/>
          <a:chOff x="9525" y="9525"/>
          <a:chExt cx="9229725" cy="3219450"/>
        </a:xfrm>
      </p:grpSpPr>
      <p:pic>
        <p:nvPicPr>
          <p:cNvPr id="1" name="Figure 3: Postoperative Transthoracic Echocardiography Imaging of the Aortic Valve" descr="Figure 3: Postoperative Transthoracic Echocardiography Imaging of the Aortic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86300" cy="2457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tlu D, Inanc IH, Mutlu OPZ, Marmagkiolis K, Iliescu CA, Cilingiroglu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ostoperative Transthoracic Echocardiography Imaging of the Aortic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4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2024-11-15T23:47:32Z</dcterms:created>
  <dcterms:modified xsi:type="dcterms:W3CDTF">2024-11-15T23:47:32Z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