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358088" ContentType="image/png"/>
  <Default Extension="265605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776cd4c231.24358088"/>
  <Relationship Id="rId3" Type="http://schemas.openxmlformats.org/officeDocument/2006/relationships/image" Target="../media/logo_67386776d217d92.265605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Figure 1: Hybrid Algorithm for Chronic Total Occlusion Percutaneous Coronary Intervention" descr="Figure 1: Hybrid Algorithm for Chronic Total Occlusion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76825" cy="3581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ssi A, Grantham A, Kandzari D, Lombardi W, Moussa I, Thompson C, Werner G, Chambers C, Brilakis 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Hybrid Algorithm for Chronic Total Occlusion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3):201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4.9.3.2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2024-11-16T09:35:50Z</dcterms:created>
  <dcterms:modified xsi:type="dcterms:W3CDTF">2024-11-16T09:35:50Z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