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701513" ContentType="image/png"/>
  <Default Extension="941934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926a864231.23701513"/>
  <Relationship Id="rId3" Type="http://schemas.openxmlformats.org/officeDocument/2006/relationships/image" Target="../media/logo_67385926bb81182.941934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77100"/>
          <a:chOff x="9525" y="9525"/>
          <a:chExt cx="9229725" cy="7277100"/>
        </a:xfrm>
      </p:grpSpPr>
      <p:pic>
        <p:nvPicPr>
          <p:cNvPr id="1" name="Arrhythmias in Transplanted Hearts and Main Underlying Mechanisms" descr="Arrhythmias in Transplanted Hearts and Main Underlying Mechanis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305675" cy="6515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mon D, Taleski J, Vaseghi M, Shivkumar K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hythmias in Transplanted Hearts and Main Underlying Mechanis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49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2024-11-16T08:34:46Z</dcterms:created>
  <dcterms:modified xsi:type="dcterms:W3CDTF">2024-11-16T08:34:46Z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