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923618" ContentType="image/png"/>
  <Default Extension="214810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73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c950f62e91.83923618"/>
  <Relationship Id="rId3" Type="http://schemas.openxmlformats.org/officeDocument/2006/relationships/image" Target="../media/logo_67386c9522a3112.214810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24225"/>
          <a:chOff x="9525" y="9525"/>
          <a:chExt cx="9229725" cy="3324225"/>
        </a:xfrm>
      </p:grpSpPr>
      <p:pic>
        <p:nvPicPr>
          <p:cNvPr id="1" name="Atrial Flutter Frequency and Significance in Transplanted Patients 2" descr="Atrial Flutter Frequency and Significance in Transplanted Patient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62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mon D, Taleski J, Vaseghi M, Shivkumar K, Boyle N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rial Flutter Frequency and Significance in Transplanted Patients 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49–5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2024-11-16T09:57:41Z</dcterms:created>
  <dcterms:modified xsi:type="dcterms:W3CDTF">2024-11-16T09:57:41Z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