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218954" ContentType="image/png"/>
  <Default Extension="711798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56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6042b2af51.02218954"/>
  <Relationship Id="rId3" Type="http://schemas.openxmlformats.org/officeDocument/2006/relationships/image" Target="../media/logo_67386604454c232.711798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Left Macro-reentrant Scar-related Atrial Tachycardia" descr="Left Macro-reentrant Scar-related Atrial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197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mon D, Taleski J, Vaseghi M, Shivkumar K, Boyle N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ft Macro-reentrant Scar-related Atrial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3):149–5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3.1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2024-11-16T09:29:40Z</dcterms:created>
  <dcterms:modified xsi:type="dcterms:W3CDTF">2024-11-16T09:29:40Z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