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880046" ContentType="image/png"/>
  <Default Extension="839356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abd58b0951.91880046"/>
  <Relationship Id="rId3" Type="http://schemas.openxmlformats.org/officeDocument/2006/relationships/image" Target="../media/logo_67386abd725dc02.839356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nagement of Atrial Arrhythmias after Orthotopic Heart Transplantation" descr="Management of Atrial Arrhythmias after Orthotopic Heart Trans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mon D, Taleski J, Vaseghi M, Shivkumar K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Atrial Arrhythmias after Orthotopic Heart Trans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49–5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2024-11-16T09:49:49Z</dcterms:created>
  <dcterms:modified xsi:type="dcterms:W3CDTF">2024-11-16T09:49:49Z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