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982697" ContentType="image/png"/>
  <Default Extension="095466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36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e0fb724211.58982697"/>
  <Relationship Id="rId3" Type="http://schemas.openxmlformats.org/officeDocument/2006/relationships/image" Target="../media/logo_67385e0fca58602.095466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: Management of Post-operative Bradycardia" descr="Figure 3: Management of Post-operative Brad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149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mon D, Taleski J, Vaseghi M, Shivkumar K, Boyle N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Management of Post-operative Brad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3):149–5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3.1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2024-11-16T08:55:43Z</dcterms:created>
  <dcterms:modified xsi:type="dcterms:W3CDTF">2024-11-16T08:55:43Z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