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937905" ContentType="image/png"/>
  <Default Extension="380928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3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9448daf311.73937905"/>
  <Relationship Id="rId3" Type="http://schemas.openxmlformats.org/officeDocument/2006/relationships/image" Target="../media/logo_67385944a2d2282.380928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Gene Therapy Targets and Strategies for Ablation of Atrial Fibrillation" descr="Gene Therapy Targets and Strategies for Ablation of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u Z, Donahue J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e Therapy Targets and Strategies for Ablation of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39–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2024-11-16T08:35:16Z</dcterms:created>
  <dcterms:modified xsi:type="dcterms:W3CDTF">2024-11-16T08:35:16Z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