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417119" ContentType="image/png"/>
  <Default Extension="473895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3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5cb93d98751.87417119"/>
  <Relationship Id="rId3" Type="http://schemas.openxmlformats.org/officeDocument/2006/relationships/image" Target="../media/logo_67385cb94491812.473895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848475"/>
          <a:chOff x="9525" y="9525"/>
          <a:chExt cx="9229725" cy="6848475"/>
        </a:xfrm>
      </p:grpSpPr>
      <p:pic>
        <p:nvPicPr>
          <p:cNvPr id="1" name="Gene Therapy Targets and Strategies for Ablation of Atrial Fibrillation" descr="Gene Therapy Targets and Strategies for Ablation of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429375" cy="6086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u Z, Donahue J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ene Therapy Targets and Strategies for Ablation of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39–4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2024-11-16T08:50:01Z</dcterms:created>
  <dcterms:modified xsi:type="dcterms:W3CDTF">2024-11-16T08:50:01Z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