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33515" ContentType="image/png"/>
  <Default Extension="05586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bee2789171.10733515"/>
  <Relationship Id="rId3" Type="http://schemas.openxmlformats.org/officeDocument/2006/relationships/image" Target="../media/logo_67386bee3fb0192.05586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Device Characteristics of First- Through Thirdgeneration Left Ventricular Assist Devices" descr="Device Characteristics of First- Through Thirdgeneration Left Ventricular Assis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43775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iffin JM, Katz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vice Characteristics of First- Through Thirdgeneration Left Ventricular Assis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2024-11-16T09:54:54Z</dcterms:created>
  <dcterms:modified xsi:type="dcterms:W3CDTF">2024-11-16T09:54:54Z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