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0733515" ContentType="image/png"/>
  <Default Extension="055866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671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6bee2789171.10733515"/>
  <Relationship Id="rId3" Type="http://schemas.openxmlformats.org/officeDocument/2006/relationships/image" Target="../media/logo_67386bee3fb0192.055866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676775"/>
          <a:chOff x="9525" y="9525"/>
          <a:chExt cx="9229725" cy="4676775"/>
        </a:xfrm>
      </p:grpSpPr>
      <p:pic>
        <p:nvPicPr>
          <p:cNvPr id="1" name="Device Characteristics of First- Through Thirdgeneration Left Ventricular Assist Devices" descr="Device Characteristics of First- Through Thirdgeneration Left Ventricular Assist Devi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7343775" cy="3914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iffin JM, Katz JN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evice Characteristics of First- Through Thirdgeneration Left Ventricular Assist Devi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4;3(3):145–8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4.3.3.14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2024-11-16T09:54:54Z</dcterms:created>
  <dcterms:modified xsi:type="dcterms:W3CDTF">2024-11-16T09:54:54Z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