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244246" ContentType="image/png"/>
  <Default Extension="288262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644f8fe71.69244246"/>
  <Relationship Id="rId3" Type="http://schemas.openxmlformats.org/officeDocument/2006/relationships/image" Target="../media/logo_67386c646297c22.288262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tential Mechanisms for Ventricular Arrhythmia Generation During Left Ventricular Assist Devices Support" descr="Potential Mechanisms for Ventricular Arrhythmia Generation During Left Ventricular Assist Devices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iffin JM, Katz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Mechanisms for Ventricular Arrhythmia Generation During Left Ventricular Assist Devices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2024-11-16T09:56:52Z</dcterms:created>
  <dcterms:modified xsi:type="dcterms:W3CDTF">2024-11-16T09:56:52Z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