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344509" ContentType="image/png"/>
  <Default Extension="559486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594c73bf41.82344509"/>
  <Relationship Id="rId3" Type="http://schemas.openxmlformats.org/officeDocument/2006/relationships/image" Target="../media/logo_67386594ceb7152.559486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91300"/>
          <a:chOff x="9525" y="9525"/>
          <a:chExt cx="9229725" cy="6591300"/>
        </a:xfrm>
      </p:grpSpPr>
      <p:pic>
        <p:nvPicPr>
          <p:cNvPr id="1" name="Echocardiographic Evidence of an Left Ventricular Assist Devices Suction Event" descr="Echocardiographic Evidence of an Left Ventricular Assist Devices Suction Ev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239000" cy="5829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iffin JM, Katz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Evidence of an Left Ventricular Assist Devices Suction Ev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2024-11-16T09:27:48Z</dcterms:created>
  <dcterms:modified xsi:type="dcterms:W3CDTF">2024-11-16T09:27:48Z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