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2610061" ContentType="image/png"/>
  <Default Extension="271040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21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58283d59f11.42610061"/>
  <Relationship Id="rId3" Type="http://schemas.openxmlformats.org/officeDocument/2006/relationships/image" Target="../media/logo_673858285975b42.271040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Arrhythmias in Transplanted Hearts and Main Underlying Mechanisms" descr="Arrhythmias in Transplanted Hearts and Main Underlying Mechanism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52673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dek MM, Schaller RD, Supple GE, Frankel DS, Riley MP, Hutchinson MD, Garcia FC, Lin D, Dixit S, Zado ES, Callans DJ, Marchlinski F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rhythmias in Transplanted Hearts and Main Underlying Mechanism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3):161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3.16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2024-11-16T08:30:32Z</dcterms:created>
  <dcterms:modified xsi:type="dcterms:W3CDTF">2024-11-16T08:30:32Z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