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4288838" ContentType="image/png"/>
  <Default Extension="243762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58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66d42d54291.24288838"/>
  <Relationship Id="rId3" Type="http://schemas.openxmlformats.org/officeDocument/2006/relationships/image" Target="../media/logo_673866d44484f52.243762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Approach to Ventricular Tachycardia Ablation" descr="Approach to Ventricular Tachycardia 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0671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dek MM, Schaller RD, Supple GE, Frankel DS, Riley MP, Hutchinson MD, Garcia FC, Lin D, Dixit S, Zado ES, Callans DJ, Marchlinski F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pproach to Ventricular Tachycardia 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3):161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3.16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2024-11-16T09:33:08Z</dcterms:created>
  <dcterms:modified xsi:type="dcterms:W3CDTF">2024-11-16T09:33:08Z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