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745886" ContentType="image/png"/>
  <Default Extension="497524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c287c57161.41745886"/>
  <Relationship Id="rId3" Type="http://schemas.openxmlformats.org/officeDocument/2006/relationships/image" Target="../media/logo_67385c289d8b562.497524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81750"/>
          <a:chOff x="9525" y="9525"/>
          <a:chExt cx="9229725" cy="6381750"/>
        </a:xfrm>
      </p:grpSpPr>
      <p:pic>
        <p:nvPicPr>
          <p:cNvPr id="1" name="Entrainment Mapping and Ablation During Ventricular Tachycardia" descr="Entrainment Mapping and Ablation During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495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dek MM, Schaller RD, Supple GE, Frankel DS, Riley MP, Hutchinson MD, Garcia FC, Lin D, Dixit S, Zado ES, Callans DJ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trainment Mapping and Ablation During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61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2024-11-16T08:47:36Z</dcterms:created>
  <dcterms:modified xsi:type="dcterms:W3CDTF">2024-11-16T08:47:36Z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