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984864" ContentType="image/png"/>
  <Default Extension="253603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16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6884dd3751.00984864"/>
  <Relationship Id="rId3" Type="http://schemas.openxmlformats.org/officeDocument/2006/relationships/image" Target="../media/logo_67385688649f842.253603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agrammatic Representations of the Interatrial Septum and its Anatomical Relations" descr="Diagrammatic Representations of the Interatrial Septum and its Anatomical Rel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67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Whitaker J, Williams SE, Head CE, Chung NA, Wright M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rammatic Representations of the Interatrial Septum and its Anatomical Rel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68–7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6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2024-11-16T08:23:36Z</dcterms:created>
  <dcterms:modified xsi:type="dcterms:W3CDTF">2024-11-16T08:23:36Z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