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183533" ContentType="image/png"/>
  <Default Extension="05887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99eb8a5981.81183533"/>
  <Relationship Id="rId3" Type="http://schemas.openxmlformats.org/officeDocument/2006/relationships/image" Target="../media/logo_6738699ed4c7662.05887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septal Puncture Adjacent to ASD Closure Device" descr="Transseptal Puncture Adjacent to ASD Closu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57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hitaker J, Williams SE, Head CE, Chung NA, Wright M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septal Puncture Adjacent to ASD Closu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8–7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2024-11-16T09:45:02Z</dcterms:created>
  <dcterms:modified xsi:type="dcterms:W3CDTF">2024-11-16T09:45:02Z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