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534935" ContentType="image/png"/>
  <Default Extension="215164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35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dc55f45451.11534935"/>
  <Relationship Id="rId3" Type="http://schemas.openxmlformats.org/officeDocument/2006/relationships/image" Target="../media/logo_67385dc56de4062.215164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lectroanatomical Mapping of ASD Closure Device" descr="Electroanatomical Mapping of ASD Closure Dev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90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ubb H, Whitaker J, Williams SE, Head CE, Chung NA, Wright M, O’Neill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ectroanatomical Mapping of ASD Closure Dev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68–7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6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2024-11-16T08:54:29Z</dcterms:created>
  <dcterms:modified xsi:type="dcterms:W3CDTF">2024-11-16T08:54:29Z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