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52871" ContentType="image/jpeg"/>
  <Default Extension="204170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7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ad4a73bb71.08452871"/>
  <Relationship Id="rId3" Type="http://schemas.openxmlformats.org/officeDocument/2006/relationships/image" Target="../media/logo_67385ad4c4c0412.204170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Figure 1: Brugada Type ECG Patterns" descr="Figure 1: Brugada Type ECG Patter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0225" cy="2952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tchvarov V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Brugada Type ECG Patter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8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8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2024-11-16T08:41:56Z</dcterms:created>
  <dcterms:modified xsi:type="dcterms:W3CDTF">2024-11-16T08:41:56Z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