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607728" ContentType="image/jpeg"/>
  <Default Extension="0081325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64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94d4bf9f81.62607728"/>
  <Relationship Id="rId3" Type="http://schemas.openxmlformats.org/officeDocument/2006/relationships/image" Target="../media/logo_6738694d63db732.0081325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62475"/>
          <a:chOff x="9525" y="9525"/>
          <a:chExt cx="9229725" cy="4562475"/>
        </a:xfrm>
      </p:grpSpPr>
      <p:pic>
        <p:nvPicPr>
          <p:cNvPr id="1" name="Figure 3: QRS Notching in the Brugada Syndrome" descr="Figure 3: QRS Notching in the Brugada Syndro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38800" cy="3800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tchvarov V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QRS Notching in the Brugada Syndro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2):82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2.8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2024-11-16T09:43:41Z</dcterms:created>
  <dcterms:modified xsi:type="dcterms:W3CDTF">2024-11-16T09:43:41Z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