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833224" ContentType="image/jpeg"/>
  <Default Extension="247821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1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876b22b441.12833224"/>
  <Relationship Id="rId3" Type="http://schemas.openxmlformats.org/officeDocument/2006/relationships/image" Target="../media/logo_67385876cdd6082.247821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Early Repolarisation in the Brugada Syndrome" descr="Figure 4: Early Repolarisation in the Brugada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7146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tchvarov V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Early Repolarisation in the Brugada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8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8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2024-11-16T08:31:50Z</dcterms:created>
  <dcterms:modified xsi:type="dcterms:W3CDTF">2024-11-16T08:31:50Z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