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6440902" ContentType="image/png"/>
  <Default Extension="3769175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31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5c462d77261.86440902"/>
  <Relationship Id="rId3" Type="http://schemas.openxmlformats.org/officeDocument/2006/relationships/image" Target="../media/logo_67385c46421b482.3769175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29300"/>
          <a:chOff x="9525" y="9525"/>
          <a:chExt cx="9229725" cy="5829300"/>
        </a:xfrm>
      </p:grpSpPr>
      <p:pic>
        <p:nvPicPr>
          <p:cNvPr id="1" name="Figure 1: 2012 update: management of AF" descr="Figure 1: 2012 update: management of A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86400" cy="5067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untfort K, Kuck KH, Schilling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2012 update: management of A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4;9(2):120–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4.9.2.12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2024-11-16T08:48:06Z</dcterms:created>
  <dcterms:modified xsi:type="dcterms:W3CDTF">2024-11-16T08:48:06Z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