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161384" ContentType="image/png"/>
  <Default Extension="29141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fa1533de81.01161384"/>
  <Relationship Id="rId3" Type="http://schemas.openxmlformats.org/officeDocument/2006/relationships/image" Target="../media/logo_67384fa16e60832.29141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Survival of Medically Managed (Censored at Aortic Valve Replacement) Severe Aortic Stenosis Patients with Left Ventricular Ejection Fraction ≥50 % (n=1,704) Based on the Flow Pressure Gradient Classification" descr="Figure 1: Survival of Medically Managed (Censored at Aortic Valve Replacement) Severe Aortic Stenosis Patients with Left Ventricular Ejection Fraction ≥50 % (n=1,704) Based on the Flow Pressure Gradient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48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wash I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rvival of Medically Managed (Censored at Aortic Valve Replacement) Severe Aortic Stenosis Patients with Left Ventricular Ejection Fraction ≥50 % (n=1,704) Based on the Flow Pressure Gradient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9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2024-11-16T07:54:09Z</dcterms:created>
  <dcterms:modified xsi:type="dcterms:W3CDTF">2024-11-16T07:54:09Z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