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754194" ContentType="image/png"/>
  <Default Extension="479652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8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9818621271.11754194"/>
  <Relationship Id="rId3" Type="http://schemas.openxmlformats.org/officeDocument/2006/relationships/image" Target="../media/logo_67384981a097652.479652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2: Event-free Survival (CardioV&amp;lt;sub&amp;gt;AS&amp;lt;/sub&amp;gt;cular Death or Aortic Valve Replacement) of Aortic Stenosis Patients with a Normal Exercise Test (n=135) Based on the Rest Mean Gradient and Exercise Increase in Mean Gradient" descr="Figure 2: Event-free Survival (CardioV&amp;lt;sub&amp;gt;AS&amp;lt;/sub&amp;gt;cular Death or Aortic Valve Replacement) of Aortic Stenosis Patients with a Normal Exercise Test (n=135) Based on the Rest Mean Gradient and Exercise Increase in Mean Grad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33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wash I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Event-free Survival (CardioV&lt;sub&gt;AS&lt;/sub&gt;cular Death or Aortic Valve Replacement) of Aortic Stenosis Patients with a Normal Exercise Test (n=135) Based on the Rest Mean Gradient and Exercise Increase in Mean Grad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92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9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2024-11-16T07:28:01Z</dcterms:created>
  <dcterms:modified xsi:type="dcterms:W3CDTF">2024-11-16T07:28:01Z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