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780590" ContentType="image/png"/>
  <Default Extension="014731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d029cadb41.79780590"/>
  <Relationship Id="rId3" Type="http://schemas.openxmlformats.org/officeDocument/2006/relationships/image" Target="../media/logo_67384d02b667d62.014731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43575"/>
          <a:chOff x="9525" y="9525"/>
          <a:chExt cx="9229725" cy="5743575"/>
        </a:xfrm>
      </p:grpSpPr>
      <p:pic>
        <p:nvPicPr>
          <p:cNvPr id="1" name="Figure 3: Survival Curves for Low-flow, Low-gradient Aortic Stenosis Patients with Reduced Left Ventricular Ejection Fraction (n=136) and Contractile Reserve (Group I) or No Contractile Reserve (Group II) Based on Whether They Underwent Valve Replacement or Medical Treatment" descr="Figure 3: Survival Curves for Low-flow, Low-gradient Aortic Stenosis Patients with Reduced Left Ventricular Ejection Fraction (n=136) and Contractile Reserve (Group I) or No Contractile Reserve (Group II) Based on Whether They Underwent Valve Replacement or Medical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53100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wash I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Survival Curves for Low-flow, Low-gradient Aortic Stenosis Patients with Reduced Left Ventricular Ejection Fraction (n=136) and Contractile Reserve (Group I) or No Contractile Reserve (Group II) Based on Whether They Underwent Valve Replacement or Medical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9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9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2024-11-16T07:42:58Z</dcterms:created>
  <dcterms:modified xsi:type="dcterms:W3CDTF">2024-11-16T07:42:58Z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