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738255" ContentType="image/png"/>
  <Default Extension="207473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3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76cb4c831.17738255"/>
  <Relationship Id="rId3" Type="http://schemas.openxmlformats.org/officeDocument/2006/relationships/image" Target="../media/logo_67384d76de96f12.207473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Survival Curves for Low-flow, Low-gradient Aortic Stenosis Patients with Reduced Left Ventricular Ejection Fraction Based on (A) Dobutamine Stress Echocardiography Peak Left Ventricular Ejection Fraction ≤35 or &amp;gt;35 % (n=101) and (B) Dobutamine Stress Echocardiography Peak Global Longitudinal Strain Rate ≤-0.5s&amp;lt;sup&amp;gt;-1&amp;lt;/sup&amp;gt; or &amp;gt;-0.5s&amp;lt;sup&amp;gt;-1&amp;lt;/sup&amp;gt; (n=47)" descr="Figure 4: Survival Curves for Low-flow, Low-gradient Aortic Stenosis Patients with Reduced Left Ventricular Ejection Fraction Based on (A) Dobutamine Stress Echocardiography Peak Left Ventricular Ejection Fraction ≤35 or &amp;gt;35 % (n=101) and (B) Dobutamine Stress Echocardiography Peak Global Longitudinal Strain Rate ≤-0.5s&amp;lt;sup&amp;gt;-1&amp;lt;/sup&amp;gt; or &amp;gt;-0.5s&amp;lt;sup&amp;gt;-1&amp;lt;/sup&amp;gt; (n=4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847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wash I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Survival Curves for Low-flow, Low-gradient Aortic Stenosis Patients with Reduced Left Ventricular Ejection Fraction Based on (A) Dobutamine Stress Echocardiography Peak Left Ventricular Ejection Fraction ≤35 or &gt;35 % (n=101) and (B) Dobutamine Stress Echocardiography Peak Global Longitudinal Strain Rate ≤-0.5s&lt;sup&gt;-1&lt;/sup&gt; or &gt;-0.5s&lt;sup&gt;-1&lt;/sup&gt; (n=47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9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9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2024-11-16T07:44:54Z</dcterms:created>
  <dcterms:modified xsi:type="dcterms:W3CDTF">2024-11-16T07:44:54Z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