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427450" ContentType="image/png"/>
  <Default Extension="128285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fb45388e51.13427450"/>
  <Relationship Id="rId3" Type="http://schemas.openxmlformats.org/officeDocument/2006/relationships/image" Target="../media/logo_67384fb470aff42.128285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5: Event-free Survival of Low-flow, Low-gradient Severe Aortic Stenosis Patients with Left Ventricular Ejection Fraction &amp;gt;50 % (n=55) Based on (A) AVAproj and (B) Indexed AVAproj" descr="Figure 5: Event-free Survival of Low-flow, Low-gradient Severe Aortic Stenosis Patients with Left Ventricular Ejection Fraction &amp;gt;50 % (n=55) Based on (A) AVAproj and (B) Indexed AVAproj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162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wash I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Event-free Survival of Low-flow, Low-gradient Severe Aortic Stenosis Patients with Left Ventricular Ejection Fraction &gt;50 % (n=55) Based on (A) AVAproj and (B) Indexed AVAproj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9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9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2024-11-16T07:54:28Z</dcterms:created>
  <dcterms:modified xsi:type="dcterms:W3CDTF">2024-11-16T07:54:28Z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