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304731" ContentType="image/png"/>
  <Default Extension="401842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02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0f2908f861.68304731"/>
  <Relationship Id="rId3" Type="http://schemas.openxmlformats.org/officeDocument/2006/relationships/image" Target="../media/logo_673850f29415b52.401842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PCSK9, LDL-P and LDL-R Cellular Metabolism" descr="Figure 1: PCSK9, LDL-P and LDL-R Cellular Metabolis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387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itts RN, Eckel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CSK9, LDL-P and LDL-R Cellular Metabolis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2):65–7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2.6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2024-11-16T07:59:46Z</dcterms:created>
  <dcterms:modified xsi:type="dcterms:W3CDTF">2024-11-16T07:59:46Z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