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423512" ContentType="image/png"/>
  <Default Extension="893814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e4789d2261.90423512"/>
  <Relationship Id="rId3" Type="http://schemas.openxmlformats.org/officeDocument/2006/relationships/image" Target="../media/logo_67384e47a543c12.893814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33725"/>
          <a:chOff x="9525" y="9525"/>
          <a:chExt cx="9229725" cy="3133725"/>
        </a:xfrm>
      </p:grpSpPr>
      <p:pic>
        <p:nvPicPr>
          <p:cNvPr id="1" name="Table 2: Approaches and Mechanism of PCSK9 Inhibition" descr="Table 2: Approaches and Mechanism of PCSK9 Inhib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71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tts RN, Eckel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Approaches and Mechanism of PCSK9 Inhib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65–7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2024-11-16T07:48:23Z</dcterms:created>
  <dcterms:modified xsi:type="dcterms:W3CDTF">2024-11-16T07:48:23Z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