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031076" ContentType="image/png"/>
  <Default Extension="451827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e910721601.70031076"/>
  <Relationship Id="rId3" Type="http://schemas.openxmlformats.org/officeDocument/2006/relationships/image" Target="../media/logo_67384e910ccce92.451827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Table 3: Monoclonal Antibodies Dose and LDL-C Reduction" descr="Table 3: Monoclonal Antibodies Dose and LDL-C Re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tts RN, Eckel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Monoclonal Antibodies Dose and LDL-C Re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2024-11-16T07:49:37Z</dcterms:created>
  <dcterms:modified xsi:type="dcterms:W3CDTF">2024-11-16T07:49:37Z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