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211935" ContentType="image/png"/>
  <Default Extension="938826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c222988e81.82211935"/>
  <Relationship Id="rId3" Type="http://schemas.openxmlformats.org/officeDocument/2006/relationships/image" Target="../media/logo_67384c2240ed252.938826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Table 4: Phase III Clinical Trials in Subjects with Hypercholesterolaemia Treated with Monoclonal Antibodies" descr="Table 4: Phase III Clinical Trials in Subjects with Hypercholesterolaemia Treated with Monoclonal Antibo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14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tts RN, Eckel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Phase III Clinical Trials in Subjects with Hypercholesterolaemia Treated with Monoclonal Antibo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65–7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2024-11-16T07:39:14Z</dcterms:created>
  <dcterms:modified xsi:type="dcterms:W3CDTF">2024-11-16T07:39:14Z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