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211935" ContentType="image/png"/>
  <Default Extension="938826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90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c222988e81.82211935"/>
  <Relationship Id="rId3" Type="http://schemas.openxmlformats.org/officeDocument/2006/relationships/image" Target="../media/logo_67384c2240ed252.938826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76650"/>
          <a:chOff x="9525" y="9525"/>
          <a:chExt cx="9229725" cy="3676650"/>
        </a:xfrm>
      </p:grpSpPr>
      <p:pic>
        <p:nvPicPr>
          <p:cNvPr id="1" name="Table 4: Phase III Clinical Trials in Subjects with Hypercholesterolaemia Treated with Monoclonal Antibodies" descr="Table 4: Phase III Clinical Trials in Subjects with Hypercholesterolaemia Treated with Monoclonal Antibo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914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itts RN, Eckel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4: Phase III Clinical Trials in Subjects with Hypercholesterolaemia Treated with Monoclonal Antibo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2):65–7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2.6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2024-11-16T07:39:14Z</dcterms:created>
  <dcterms:modified xsi:type="dcterms:W3CDTF">2024-11-16T07:39:14Z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